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140" r:id="rId3"/>
    <p:sldId id="1142" r:id="rId4"/>
    <p:sldId id="1143" r:id="rId5"/>
    <p:sldId id="1144" r:id="rId6"/>
    <p:sldId id="1146" r:id="rId7"/>
    <p:sldId id="1147" r:id="rId8"/>
    <p:sldId id="1148" r:id="rId9"/>
    <p:sldId id="1149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07" d="100"/>
          <a:sy n="107" d="100"/>
        </p:scale>
        <p:origin x="108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8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1130246"/>
          </a:xfrm>
        </p:spPr>
        <p:txBody>
          <a:bodyPr/>
          <a:lstStyle/>
          <a:p>
            <a:pPr indent="1881188" hangingPunct="0">
              <a:spcAft>
                <a:spcPts val="0"/>
              </a:spcAft>
            </a:pP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本文讲述了作者采访诺亚</a:t>
            </a:r>
            <a:r>
              <a:rPr lang="en-US" altLang="zh-CN" b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奥尔德里奇关于他和他的弟弟卢卡斯</a:t>
            </a:r>
            <a:r>
              <a:rPr lang="en-US" altLang="zh-CN" b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奥尔德里奇的参加铁人三项的故事。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4759" y="2495695"/>
            <a:ext cx="1580007" cy="38557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828" y="1052736"/>
            <a:ext cx="10612754" cy="1123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阅读下面材料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从方框中所给的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五个选项中选出正确选项（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其中一项是多余选项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将其序号填入第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小题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并回答第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小题。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Noah Aldrich loves to play sports—something he wished his little brother could do with him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his brother Lucas Aldrich can’t move at all because of a serious disease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Noah took Lucas along with him to take part in many triathlons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铁人三项赛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asked Noah what it was like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did you get the idea to bring Lucas to these events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ef98.jpg" descr="id:214750750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975526" y="3717032"/>
            <a:ext cx="2155825" cy="2155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01322"/>
            <a:ext cx="11485848" cy="925253"/>
          </a:xfrm>
        </p:spPr>
        <p:txBody>
          <a:bodyPr/>
          <a:lstStyle/>
          <a:p>
            <a:pPr indent="612140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mom showed me a video of two boys doing triathlons in Tennessee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boy was like Lucas, and the other was healthy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2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ef98.jpg" descr="id:214750750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407574" y="1493410"/>
            <a:ext cx="2155825" cy="2155825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1684764"/>
            <a:ext cx="11485848" cy="2245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do you feel when you race with Lucas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you get from him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you want to say to other kids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thought we could do that, too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often think Lucas can’t do it because of his disease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 bwMode="auto">
          <a:xfrm>
            <a:off x="360854" y="1680557"/>
            <a:ext cx="8686680" cy="2376264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4727054" y="1128760"/>
            <a:ext cx="388248" cy="5324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200"/>
              <a:t>D</a:t>
            </a:r>
            <a:endParaRPr lang="zh-CN" altLang="en-US" sz="2200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4089583"/>
            <a:ext cx="11485848" cy="2245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细节推理题。根据上句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“My mom showed me a video of two boys doing triathlons in Tennessee. One boy was like Lucas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the other was healthy.”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我妈妈给我看了一段两个男孩在田纳西州参加铁人三项赛的视频。一个男孩和卢卡斯情况一样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另一个是健康的。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）可推知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此处应是诺亚看到视频后产生的想法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D“I thought we could do that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too.”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我认为我们也能那样做。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）符合语境。故选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418915"/>
          </a:xfrm>
        </p:spPr>
        <p:txBody>
          <a:bodyPr/>
          <a:lstStyle/>
          <a:p>
            <a:pPr indent="61214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000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feel good during the whole triathlon because I’m giving something to Lucas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can feel like the other kids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ef98.jpg" descr="id:214750750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479582" y="2060848"/>
            <a:ext cx="2155825" cy="215582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 bwMode="auto">
          <a:xfrm>
            <a:off x="360854" y="2190851"/>
            <a:ext cx="8830696" cy="2238119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2086726"/>
            <a:ext cx="11485848" cy="2342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do you feel when you race with Lucas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you get from him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you want to say to other kids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thought we could do that, too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often think Lucas can’t do it because of his disease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918742" y="838420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A</a:t>
            </a:r>
            <a:endParaRPr lang="zh-CN" altLang="en-US" sz="2000"/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360854" y="4402608"/>
            <a:ext cx="11485848" cy="1880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细节推理题。根据下句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feel good during the whole triathlon because I’m giving something to Lucas.”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在整个铁人三项赛期间我感觉很好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因为我在为卢卡斯做了点事情。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空处是询问诺亚在和卢卡斯一起比赛时的感受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A“How do you feel when you race with Lucas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当你和卢卡斯一起比赛时你感觉怎么样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？）符合语境。故选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0674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20688"/>
            <a:ext cx="11485848" cy="1880579"/>
          </a:xfrm>
        </p:spPr>
        <p:txBody>
          <a:bodyPr/>
          <a:lstStyle/>
          <a:p>
            <a:pPr indent="61214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the smile on Lucas’s face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smile makes me happy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you got an American Hero Award, you said changing perspective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视角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important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did you mean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ef98.jpg" descr="id:214750750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623598" y="2511480"/>
            <a:ext cx="2155825" cy="215582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 bwMode="auto">
          <a:xfrm>
            <a:off x="360854" y="2538376"/>
            <a:ext cx="8830696" cy="2270236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466367"/>
            <a:ext cx="11485848" cy="2342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do you feel when you race with Lucas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you get from him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you want to say to other kids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thought we could do that, too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often think Lucas can’t do it because of his disease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18742" y="693039"/>
            <a:ext cx="356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B</a:t>
            </a:r>
            <a:endParaRPr lang="zh-CN" altLang="en-US" sz="2000"/>
          </a:p>
        </p:txBody>
      </p:sp>
      <p:sp>
        <p:nvSpPr>
          <p:cNvPr id="8" name="内容占位符 3"/>
          <p:cNvSpPr txBox="1">
            <a:spLocks/>
          </p:cNvSpPr>
          <p:nvPr/>
        </p:nvSpPr>
        <p:spPr bwMode="auto">
          <a:xfrm>
            <a:off x="334566" y="4782249"/>
            <a:ext cx="11485848" cy="141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细节推理题。根据下句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 the smile on Lucas’s face. That smile makes me happy.”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是卢卡斯脸上的笑容。那个笑容让我开心。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空处是询问诺亚从卢卡斯那里得到了什么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 “What do you get from him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你从他那里得到了什么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？）符合语境。故选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7503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57250"/>
          </a:xfrm>
        </p:spPr>
        <p:txBody>
          <a:bodyPr/>
          <a:lstStyle/>
          <a:p>
            <a:pPr indent="61214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if you see things differently, you’ll find that Lucas can do a lot, like swimming, biking, or even triathlons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ef98.jpg" descr="id:214750750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623598" y="1723385"/>
            <a:ext cx="2155825" cy="215582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 bwMode="auto">
          <a:xfrm>
            <a:off x="360854" y="1696439"/>
            <a:ext cx="8974712" cy="2308626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1583687"/>
            <a:ext cx="11485848" cy="2342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do you feel when you race with Lucas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you get from him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you want to say to other kids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thought we could do that, too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often think Lucas can’t do it because of his disease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134766" y="819072"/>
            <a:ext cx="356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E</a:t>
            </a:r>
            <a:endParaRPr lang="zh-CN" altLang="en-US" sz="2000"/>
          </a:p>
        </p:txBody>
      </p:sp>
      <p:sp>
        <p:nvSpPr>
          <p:cNvPr id="8" name="内容占位符 4"/>
          <p:cNvSpPr txBox="1">
            <a:spLocks/>
          </p:cNvSpPr>
          <p:nvPr/>
        </p:nvSpPr>
        <p:spPr bwMode="auto">
          <a:xfrm>
            <a:off x="360854" y="3987134"/>
            <a:ext cx="11485848" cy="2342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细节推理题。根据下句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“But if you see things differently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you’ll find that Lucas can do a lot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 swimming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biking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 even triathlons.”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但是如果你换个角度看事情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你会发现卢卡斯能做很多事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比如游泳、骑自行车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甚至铁人三项赛。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前面是说人们通常认为卢卡斯因为疾病做不了什么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E“People often think Lucas can’t do it because of his disease.”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人们常常认为卢卡斯因为他的疾病做不了什么。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）符合语境。故选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648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you think of Noah’s support to his brother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不超过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60652" y="1347753"/>
            <a:ext cx="859023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/>
              <a:t>I think it is great. Because Noah opens a new door to Lucas.</a:t>
            </a:r>
            <a:endParaRPr lang="zh-CN" altLang="en-US"/>
          </a:p>
        </p:txBody>
      </p:sp>
      <p:sp>
        <p:nvSpPr>
          <p:cNvPr id="5" name="内容占位符 5"/>
          <p:cNvSpPr txBox="1">
            <a:spLocks/>
          </p:cNvSpPr>
          <p:nvPr/>
        </p:nvSpPr>
        <p:spPr bwMode="auto">
          <a:xfrm>
            <a:off x="360854" y="1772816"/>
            <a:ext cx="11485848" cy="1133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观点态度题。言之有理即可。故答案为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think it is great. Because Noah opens a new door to Lucas.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2356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432862" y="2564904"/>
            <a:ext cx="11350976" cy="1130246"/>
          </a:xfrm>
        </p:spPr>
        <p:txBody>
          <a:bodyPr/>
          <a:lstStyle/>
          <a:p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做题时结合原文和题目有针对性地找出相关语句进行仔细分析</a:t>
            </a:r>
            <a:r>
              <a:rPr lang="en-US" altLang="zh-CN" b="1">
                <a:latin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结合选项选出正确答案。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 bwMode="auto">
          <a:xfrm>
            <a:off x="406574" y="1988840"/>
            <a:ext cx="11440128" cy="1994342"/>
          </a:xfrm>
          <a:prstGeom prst="rect">
            <a:avLst/>
          </a:prstGeom>
          <a:noFill/>
          <a:ln w="19050" algn="ctr">
            <a:solidFill>
              <a:srgbClr val="00B0F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590" y="1700808"/>
            <a:ext cx="2016224" cy="688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4772465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439</TotalTime>
  <Words>754</Words>
  <Application>Microsoft Office PowerPoint</Application>
  <PresentationFormat>自定义</PresentationFormat>
  <Paragraphs>46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448</cp:revision>
  <dcterms:created xsi:type="dcterms:W3CDTF">2020-11-06T05:24:00Z</dcterms:created>
  <dcterms:modified xsi:type="dcterms:W3CDTF">2025-09-17T16:33:41Z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